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7" r:id="rId6"/>
    <p:sldId id="268" r:id="rId7"/>
    <p:sldId id="269" r:id="rId8"/>
    <p:sldId id="270" r:id="rId9"/>
    <p:sldId id="259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60" r:id="rId27"/>
    <p:sldId id="287" r:id="rId28"/>
    <p:sldId id="261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262" r:id="rId50"/>
    <p:sldId id="316" r:id="rId51"/>
    <p:sldId id="317" r:id="rId52"/>
    <p:sldId id="263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25" r:id="rId61"/>
    <p:sldId id="326" r:id="rId62"/>
    <p:sldId id="327" r:id="rId63"/>
    <p:sldId id="328" r:id="rId64"/>
    <p:sldId id="329" r:id="rId65"/>
    <p:sldId id="330" r:id="rId66"/>
    <p:sldId id="331" r:id="rId67"/>
    <p:sldId id="332" r:id="rId68"/>
    <p:sldId id="333" r:id="rId69"/>
    <p:sldId id="334" r:id="rId70"/>
    <p:sldId id="335" r:id="rId71"/>
    <p:sldId id="336" r:id="rId72"/>
    <p:sldId id="337" r:id="rId73"/>
    <p:sldId id="338" r:id="rId74"/>
    <p:sldId id="339" r:id="rId75"/>
    <p:sldId id="340" r:id="rId76"/>
    <p:sldId id="341" r:id="rId77"/>
    <p:sldId id="342" r:id="rId78"/>
    <p:sldId id="343" r:id="rId79"/>
    <p:sldId id="344" r:id="rId80"/>
    <p:sldId id="345" r:id="rId81"/>
    <p:sldId id="346" r:id="rId82"/>
    <p:sldId id="264" r:id="rId83"/>
    <p:sldId id="347" r:id="rId84"/>
    <p:sldId id="348" r:id="rId85"/>
    <p:sldId id="349" r:id="rId86"/>
    <p:sldId id="350" r:id="rId87"/>
    <p:sldId id="351" r:id="rId88"/>
    <p:sldId id="352" r:id="rId89"/>
    <p:sldId id="353" r:id="rId90"/>
    <p:sldId id="354" r:id="rId91"/>
    <p:sldId id="355" r:id="rId92"/>
    <p:sldId id="265" r:id="rId93"/>
    <p:sldId id="357" r:id="rId94"/>
    <p:sldId id="266" r:id="rId95"/>
    <p:sldId id="358" r:id="rId96"/>
    <p:sldId id="359" r:id="rId97"/>
    <p:sldId id="360" r:id="rId98"/>
    <p:sldId id="361" r:id="rId99"/>
    <p:sldId id="362" r:id="rId100"/>
    <p:sldId id="363" r:id="rId101"/>
  </p:sldIdLst>
  <p:sldSz cx="12192000" cy="6858000"/>
  <p:notesSz cx="6858000" cy="9144000"/>
  <p:custDataLst>
    <p:tags r:id="rId10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5" Type="http://schemas.openxmlformats.org/officeDocument/2006/relationships/tags" Target="tags/tag98.xml"/><Relationship Id="rId104" Type="http://schemas.openxmlformats.org/officeDocument/2006/relationships/tableStyles" Target="tableStyles.xml"/><Relationship Id="rId103" Type="http://schemas.openxmlformats.org/officeDocument/2006/relationships/viewProps" Target="viewProps.xml"/><Relationship Id="rId102" Type="http://schemas.openxmlformats.org/officeDocument/2006/relationships/presProps" Target="presProps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tags" Target="../tags/tag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tags" Target="../tags/tag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1" Type="http://schemas.openxmlformats.org/officeDocument/2006/relationships/tags" Target="../tags/tag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1" Type="http://schemas.openxmlformats.org/officeDocument/2006/relationships/tags" Target="../tags/tag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tags" Target="../tags/tag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1" Type="http://schemas.openxmlformats.org/officeDocument/2006/relationships/tags" Target="../tags/tag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1" Type="http://schemas.openxmlformats.org/officeDocument/2006/relationships/tags" Target="../tags/tag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1" Type="http://schemas.openxmlformats.org/officeDocument/2006/relationships/tags" Target="../tags/tag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1" Type="http://schemas.openxmlformats.org/officeDocument/2006/relationships/tags" Target="../tags/tag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1" Type="http://schemas.openxmlformats.org/officeDocument/2006/relationships/tags" Target="../tags/tag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1" Type="http://schemas.openxmlformats.org/officeDocument/2006/relationships/tags" Target="../tags/tag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1" Type="http://schemas.openxmlformats.org/officeDocument/2006/relationships/tags" Target="../tags/tag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1" Type="http://schemas.openxmlformats.org/officeDocument/2006/relationships/tags" Target="../tags/tag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1" Type="http://schemas.openxmlformats.org/officeDocument/2006/relationships/tags" Target="../tags/tag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1" Type="http://schemas.openxmlformats.org/officeDocument/2006/relationships/tags" Target="../tags/tag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1" Type="http://schemas.openxmlformats.org/officeDocument/2006/relationships/tags" Target="../tags/tag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1" Type="http://schemas.openxmlformats.org/officeDocument/2006/relationships/tags" Target="../tags/tag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1" Type="http://schemas.openxmlformats.org/officeDocument/2006/relationships/tags" Target="../tags/tag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1" Type="http://schemas.openxmlformats.org/officeDocument/2006/relationships/tags" Target="../tags/tag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1" Type="http://schemas.openxmlformats.org/officeDocument/2006/relationships/tags" Target="../tags/tag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1" Type="http://schemas.openxmlformats.org/officeDocument/2006/relationships/tags" Target="../tags/tag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1" Type="http://schemas.openxmlformats.org/officeDocument/2006/relationships/tags" Target="../tags/tag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1" Type="http://schemas.openxmlformats.org/officeDocument/2006/relationships/tags" Target="../tags/tag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jpeg"/><Relationship Id="rId1" Type="http://schemas.openxmlformats.org/officeDocument/2006/relationships/tags" Target="../tags/tag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jpeg"/><Relationship Id="rId1" Type="http://schemas.openxmlformats.org/officeDocument/2006/relationships/tags" Target="../tags/tag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1" Type="http://schemas.openxmlformats.org/officeDocument/2006/relationships/tags" Target="../tags/tag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1" Type="http://schemas.openxmlformats.org/officeDocument/2006/relationships/tags" Target="../tags/tag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jpeg"/><Relationship Id="rId1" Type="http://schemas.openxmlformats.org/officeDocument/2006/relationships/tags" Target="../tags/tag3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jpeg"/><Relationship Id="rId1" Type="http://schemas.openxmlformats.org/officeDocument/2006/relationships/tags" Target="../tags/tag3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jpeg"/><Relationship Id="rId1" Type="http://schemas.openxmlformats.org/officeDocument/2006/relationships/tags" Target="../tags/tag4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jpeg"/><Relationship Id="rId1" Type="http://schemas.openxmlformats.org/officeDocument/2006/relationships/tags" Target="../tags/tag4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jpeg"/><Relationship Id="rId1" Type="http://schemas.openxmlformats.org/officeDocument/2006/relationships/tags" Target="../tags/tag4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jpeg"/><Relationship Id="rId1" Type="http://schemas.openxmlformats.org/officeDocument/2006/relationships/tags" Target="../tags/tag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jpeg"/><Relationship Id="rId1" Type="http://schemas.openxmlformats.org/officeDocument/2006/relationships/tags" Target="../tags/tag4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jpeg"/><Relationship Id="rId1" Type="http://schemas.openxmlformats.org/officeDocument/2006/relationships/tags" Target="../tags/tag4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jpeg"/><Relationship Id="rId1" Type="http://schemas.openxmlformats.org/officeDocument/2006/relationships/tags" Target="../tags/tag4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jpeg"/><Relationship Id="rId1" Type="http://schemas.openxmlformats.org/officeDocument/2006/relationships/tags" Target="../tags/tag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tags" Target="../tags/tag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jpeg"/><Relationship Id="rId1" Type="http://schemas.openxmlformats.org/officeDocument/2006/relationships/tags" Target="../tags/tag4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jpeg"/><Relationship Id="rId1" Type="http://schemas.openxmlformats.org/officeDocument/2006/relationships/tags" Target="../tags/tag4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jpeg"/><Relationship Id="rId1" Type="http://schemas.openxmlformats.org/officeDocument/2006/relationships/tags" Target="../tags/tag5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jpeg"/><Relationship Id="rId1" Type="http://schemas.openxmlformats.org/officeDocument/2006/relationships/tags" Target="../tags/tag5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jpeg"/><Relationship Id="rId1" Type="http://schemas.openxmlformats.org/officeDocument/2006/relationships/tags" Target="../tags/tag5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jpeg"/><Relationship Id="rId1" Type="http://schemas.openxmlformats.org/officeDocument/2006/relationships/tags" Target="../tags/tag5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jpeg"/><Relationship Id="rId1" Type="http://schemas.openxmlformats.org/officeDocument/2006/relationships/tags" Target="../tags/tag5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jpeg"/><Relationship Id="rId1" Type="http://schemas.openxmlformats.org/officeDocument/2006/relationships/tags" Target="../tags/tag5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jpeg"/><Relationship Id="rId1" Type="http://schemas.openxmlformats.org/officeDocument/2006/relationships/tags" Target="../tags/tag5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jpeg"/><Relationship Id="rId1" Type="http://schemas.openxmlformats.org/officeDocument/2006/relationships/tags" Target="../tags/tag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tags" Target="../tags/tag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jpeg"/><Relationship Id="rId1" Type="http://schemas.openxmlformats.org/officeDocument/2006/relationships/tags" Target="../tags/tag5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jpeg"/><Relationship Id="rId1" Type="http://schemas.openxmlformats.org/officeDocument/2006/relationships/tags" Target="../tags/tag5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jpeg"/><Relationship Id="rId1" Type="http://schemas.openxmlformats.org/officeDocument/2006/relationships/tags" Target="../tags/tag6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jpeg"/><Relationship Id="rId1" Type="http://schemas.openxmlformats.org/officeDocument/2006/relationships/tags" Target="../tags/tag6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jpeg"/><Relationship Id="rId1" Type="http://schemas.openxmlformats.org/officeDocument/2006/relationships/tags" Target="../tags/tag6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jpeg"/><Relationship Id="rId1" Type="http://schemas.openxmlformats.org/officeDocument/2006/relationships/tags" Target="../tags/tag6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jpeg"/><Relationship Id="rId1" Type="http://schemas.openxmlformats.org/officeDocument/2006/relationships/tags" Target="../tags/tag6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jpeg"/><Relationship Id="rId1" Type="http://schemas.openxmlformats.org/officeDocument/2006/relationships/tags" Target="../tags/tag6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jpeg"/><Relationship Id="rId1" Type="http://schemas.openxmlformats.org/officeDocument/2006/relationships/tags" Target="../tags/tag6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jpeg"/><Relationship Id="rId1" Type="http://schemas.openxmlformats.org/officeDocument/2006/relationships/tags" Target="../tags/tag6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tags" Target="../tags/tag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8.jpeg"/><Relationship Id="rId1" Type="http://schemas.openxmlformats.org/officeDocument/2006/relationships/tags" Target="../tags/tag6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jpeg"/><Relationship Id="rId1" Type="http://schemas.openxmlformats.org/officeDocument/2006/relationships/tags" Target="../tags/tag6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0.jpeg"/><Relationship Id="rId1" Type="http://schemas.openxmlformats.org/officeDocument/2006/relationships/tags" Target="../tags/tag7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1.jpeg"/><Relationship Id="rId1" Type="http://schemas.openxmlformats.org/officeDocument/2006/relationships/tags" Target="../tags/tag7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2.jpeg"/><Relationship Id="rId1" Type="http://schemas.openxmlformats.org/officeDocument/2006/relationships/tags" Target="../tags/tag7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3.jpeg"/><Relationship Id="rId1" Type="http://schemas.openxmlformats.org/officeDocument/2006/relationships/tags" Target="../tags/tag7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4.jpeg"/><Relationship Id="rId1" Type="http://schemas.openxmlformats.org/officeDocument/2006/relationships/tags" Target="../tags/tag7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5.jpeg"/><Relationship Id="rId1" Type="http://schemas.openxmlformats.org/officeDocument/2006/relationships/tags" Target="../tags/tag7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6.jpeg"/><Relationship Id="rId1" Type="http://schemas.openxmlformats.org/officeDocument/2006/relationships/tags" Target="../tags/tag7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jpeg"/><Relationship Id="rId1" Type="http://schemas.openxmlformats.org/officeDocument/2006/relationships/tags" Target="../tags/tag7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tags" Target="../tags/tag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8.jpeg"/><Relationship Id="rId1" Type="http://schemas.openxmlformats.org/officeDocument/2006/relationships/tags" Target="../tags/tag7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9.jpeg"/><Relationship Id="rId1" Type="http://schemas.openxmlformats.org/officeDocument/2006/relationships/tags" Target="../tags/tag7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0.jpeg"/><Relationship Id="rId1" Type="http://schemas.openxmlformats.org/officeDocument/2006/relationships/tags" Target="../tags/tag8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1.jpeg"/><Relationship Id="rId1" Type="http://schemas.openxmlformats.org/officeDocument/2006/relationships/tags" Target="../tags/tag8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2.jpeg"/><Relationship Id="rId1" Type="http://schemas.openxmlformats.org/officeDocument/2006/relationships/tags" Target="../tags/tag8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3.jpeg"/><Relationship Id="rId1" Type="http://schemas.openxmlformats.org/officeDocument/2006/relationships/tags" Target="../tags/tag8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4.jpeg"/><Relationship Id="rId1" Type="http://schemas.openxmlformats.org/officeDocument/2006/relationships/tags" Target="../tags/tag8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5.jpeg"/><Relationship Id="rId1" Type="http://schemas.openxmlformats.org/officeDocument/2006/relationships/tags" Target="../tags/tag8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6.jpeg"/><Relationship Id="rId1" Type="http://schemas.openxmlformats.org/officeDocument/2006/relationships/tags" Target="../tags/tag8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7.jpeg"/><Relationship Id="rId1" Type="http://schemas.openxmlformats.org/officeDocument/2006/relationships/tags" Target="../tags/tag8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tags" Target="../tags/tag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8.jpeg"/><Relationship Id="rId1" Type="http://schemas.openxmlformats.org/officeDocument/2006/relationships/tags" Target="../tags/tag88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9.jpeg"/><Relationship Id="rId1" Type="http://schemas.openxmlformats.org/officeDocument/2006/relationships/tags" Target="../tags/tag8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0.jpeg"/><Relationship Id="rId1" Type="http://schemas.openxmlformats.org/officeDocument/2006/relationships/tags" Target="../tags/tag90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1.jpeg"/><Relationship Id="rId1" Type="http://schemas.openxmlformats.org/officeDocument/2006/relationships/tags" Target="../tags/tag9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2.jpeg"/><Relationship Id="rId1" Type="http://schemas.openxmlformats.org/officeDocument/2006/relationships/tags" Target="../tags/tag9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3.jpeg"/><Relationship Id="rId1" Type="http://schemas.openxmlformats.org/officeDocument/2006/relationships/tags" Target="../tags/tag9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4.jpeg"/><Relationship Id="rId1" Type="http://schemas.openxmlformats.org/officeDocument/2006/relationships/tags" Target="../tags/tag9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5.jpeg"/><Relationship Id="rId1" Type="http://schemas.openxmlformats.org/officeDocument/2006/relationships/tags" Target="../tags/tag9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6.jpeg"/><Relationship Id="rId1" Type="http://schemas.openxmlformats.org/officeDocument/2006/relationships/tags" Target="../tags/tag9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7.jpeg"/><Relationship Id="rId1" Type="http://schemas.openxmlformats.org/officeDocument/2006/relationships/tags" Target="../tags/tag9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第10章 软件工程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7" name="图片 10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8" name="图片 10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9" name="图片 10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0" name="图片 10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1" name="图片 11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2" name="图片 11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3" name="图片 11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4" name="图片 11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5" name="图片 11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6" name="图片 11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2000" y="713740"/>
            <a:ext cx="10515600" cy="4351338"/>
          </a:xfrm>
        </p:spPr>
        <p:txBody>
          <a:bodyPr>
            <a:normAutofit lnSpcReduction="10000"/>
          </a:bodyPr>
          <a:p>
            <a:r>
              <a:rPr lang="zh-CN" altLang="en-US"/>
              <a:t>10.1 软件开发方法</a:t>
            </a:r>
            <a:endParaRPr lang="zh-CN" altLang="en-US"/>
          </a:p>
          <a:p>
            <a:r>
              <a:rPr lang="zh-CN" altLang="en-US"/>
              <a:t>10.2 软件开发模型</a:t>
            </a:r>
            <a:endParaRPr lang="zh-CN" altLang="en-US"/>
          </a:p>
          <a:p>
            <a:r>
              <a:rPr lang="zh-CN" altLang="en-US"/>
              <a:t>10.3 逆向工程</a:t>
            </a:r>
            <a:endParaRPr lang="zh-CN" altLang="en-US"/>
          </a:p>
          <a:p>
            <a:r>
              <a:rPr lang="zh-CN" altLang="en-US"/>
              <a:t>10.4 需求工程</a:t>
            </a:r>
            <a:endParaRPr lang="zh-CN" altLang="en-US"/>
          </a:p>
          <a:p>
            <a:r>
              <a:rPr lang="zh-CN" altLang="en-US"/>
              <a:t>10.5 软件系统建模</a:t>
            </a:r>
            <a:endParaRPr lang="zh-CN" altLang="en-US"/>
          </a:p>
          <a:p>
            <a:r>
              <a:rPr lang="zh-CN" altLang="en-US"/>
              <a:t>10.6 系统设计</a:t>
            </a:r>
            <a:endParaRPr lang="zh-CN" altLang="en-US"/>
          </a:p>
          <a:p>
            <a:r>
              <a:rPr lang="zh-CN" altLang="en-US"/>
              <a:t>10.7 软件测试</a:t>
            </a:r>
            <a:endParaRPr lang="zh-CN" altLang="en-US"/>
          </a:p>
          <a:p>
            <a:r>
              <a:rPr lang="zh-CN" altLang="en-US"/>
              <a:t>10.8 软件调试</a:t>
            </a:r>
            <a:endParaRPr lang="zh-CN" altLang="en-US"/>
          </a:p>
          <a:p>
            <a:r>
              <a:rPr lang="zh-CN" altLang="en-US"/>
              <a:t>10.9 系统运行与软件维护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7" name="图片 11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8" name="图片 11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9" name="图片 11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6540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0" name="图片 11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1" name="图片 12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10.3 逆向工程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2" name="图片 12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335405"/>
            <a:ext cx="11623040" cy="55219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3" name="图片 12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10.4 需求工程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4" name="图片 12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835" y="1371600"/>
            <a:ext cx="11578590" cy="5486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5" name="图片 12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10.1 软件开发方法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418590"/>
            <a:ext cx="11503660" cy="54394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1" name="图片 10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2" name="图片 10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3" name="图片 10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4" name="图片 10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5" name="图片 10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6" name="图片 10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7" name="图片 10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8" name="图片 10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9" name="图片 10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0" name="图片 10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1" name="图片 10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1" name="图片 11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2" name="图片 11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3" name="图片 11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4" name="图片 11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5" name="图片 11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6" name="图片 11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7" name="图片 11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75565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8" name="图片 11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10.5 软件系统建模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9" name="图片 11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351280"/>
            <a:ext cx="11982450" cy="55067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0" name="图片 11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2" name="图片 10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1" name="图片 12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10.6 系统设计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2" name="图片 12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418590"/>
            <a:ext cx="11354435" cy="54394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3" name="图片 12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4" name="图片 12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5" name="图片 12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6" name="图片 12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7" name="图片 12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57785" y="7747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8" name="图片 12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9" name="图片 12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0" name="图片 12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3" name="图片 10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1" name="图片 13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2" name="图片 13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3" name="图片 13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4" name="图片 13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5" name="图片 13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6" name="图片 13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7" name="图片 13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8" name="图片 13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9" name="图片 13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0" name="图片 13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4" name="图片 10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1" name="图片 14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5905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2" name="图片 14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3" name="图片 14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6731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4" name="图片 14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5" name="图片 14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6" name="图片 14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7" name="图片 14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8" name="图片 14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9" name="图片 14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0" name="图片 14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10.2 软件开发模型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5" name="图片 10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290955"/>
            <a:ext cx="11503025" cy="54209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1" name="图片 15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10.7 软件测试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2" name="图片 15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464945"/>
            <a:ext cx="11465560" cy="53930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3" name="图片 15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4" name="图片 15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5" name="图片 15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6" name="图片 15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858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7" name="图片 15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8" name="图片 15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9" name="图片 15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858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0" name="图片 15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6" name="图片 10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1" name="图片 16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10.8 软件调试</a:t>
            </a:r>
            <a:endParaRPr lang="zh-CN" altLang="en-US"/>
          </a:p>
        </p:txBody>
      </p:sp>
      <p:pic>
        <p:nvPicPr>
          <p:cNvPr id="162" name="图片 16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329055"/>
            <a:ext cx="9594215" cy="55289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3" name="图片 16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10.9 系统运行与软件维护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4" name="图片 16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407795"/>
            <a:ext cx="11849100" cy="53930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5" name="图片 16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6" name="图片 16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7" name="图片 16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8" name="图片 16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9" name="图片 16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0668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0" name="图片 16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COMMONDATA" val="eyJoZGlkIjoiM2Y5Zjk1MTU5MTI4N2EyNzAxMGI0YzBiNjI0YTc0MzkifQ=="/>
  <p:tag name="KSO_WPP_MARK_KEY" val="931d74b7-d81f-4603-a732-c3e6e300391e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193</Words>
  <Application>WPS 演示</Application>
  <PresentationFormat>宽屏</PresentationFormat>
  <Paragraphs>31</Paragraphs>
  <Slides>99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99</vt:i4>
      </vt:variant>
    </vt:vector>
  </HeadingPairs>
  <TitlesOfParts>
    <vt:vector size="106" baseType="lpstr">
      <vt:lpstr>Arial</vt:lpstr>
      <vt:lpstr>宋体</vt:lpstr>
      <vt:lpstr>Wingdings</vt:lpstr>
      <vt:lpstr>微软雅黑</vt:lpstr>
      <vt:lpstr>Calibri</vt:lpstr>
      <vt:lpstr>Arial Unicode MS</vt:lpstr>
      <vt:lpstr>Office 主题</vt:lpstr>
      <vt:lpstr>第10章 软件工程</vt:lpstr>
      <vt:lpstr>PowerPoint 演示文稿</vt:lpstr>
      <vt:lpstr>10.1 软件开发方法</vt:lpstr>
      <vt:lpstr>PowerPoint 演示文稿</vt:lpstr>
      <vt:lpstr>PowerPoint 演示文稿</vt:lpstr>
      <vt:lpstr>PowerPoint 演示文稿</vt:lpstr>
      <vt:lpstr>PowerPoint 演示文稿</vt:lpstr>
      <vt:lpstr>10.2 软件开发模型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10.3 逆向工程</vt:lpstr>
      <vt:lpstr>PowerPoint 演示文稿</vt:lpstr>
      <vt:lpstr>10.4 需求工程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10.5 软件系统建模</vt:lpstr>
      <vt:lpstr>PowerPoint 演示文稿</vt:lpstr>
      <vt:lpstr>PowerPoint 演示文稿</vt:lpstr>
      <vt:lpstr>10.6 系统设计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10.7 软件测试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10.8 软件调试</vt:lpstr>
      <vt:lpstr>PowerPoint 演示文稿</vt:lpstr>
      <vt:lpstr>10.9 系统运行与软件维护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吕鑫</cp:lastModifiedBy>
  <cp:revision>101</cp:revision>
  <dcterms:created xsi:type="dcterms:W3CDTF">2023-04-16T14:31:00Z</dcterms:created>
  <dcterms:modified xsi:type="dcterms:W3CDTF">2023-04-16T23:26:20Z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524E2E9071ED47CC8BC0B96CCB05E657_12</vt:lpwstr>
  </property>
  <property fmtid="{D5CDD505-2E9C-101B-9397-08002B2CF9AE}" pid="3" name="KSOProductBuildVer">
    <vt:lpwstr>2052-11.1.0.14036</vt:lpwstr>
  </property>
</Properties>
</file>